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7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8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9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4" r:id="rId3"/>
    <p:sldMasterId id="2147483668" r:id="rId4"/>
    <p:sldMasterId id="2147483672" r:id="rId5"/>
    <p:sldMasterId id="2147483676" r:id="rId6"/>
    <p:sldMasterId id="2147483680" r:id="rId7"/>
    <p:sldMasterId id="2147483684" r:id="rId8"/>
    <p:sldMasterId id="2147483688" r:id="rId9"/>
    <p:sldMasterId id="2147483692" r:id="rId10"/>
  </p:sldMasterIdLst>
  <p:notesMasterIdLst>
    <p:notesMasterId r:id="rId18"/>
  </p:notesMasterIdLst>
  <p:sldIdLst>
    <p:sldId id="470" r:id="rId11"/>
    <p:sldId id="471" r:id="rId12"/>
    <p:sldId id="353" r:id="rId13"/>
    <p:sldId id="476" r:id="rId14"/>
    <p:sldId id="482" r:id="rId15"/>
    <p:sldId id="488" r:id="rId16"/>
    <p:sldId id="495" r:id="rId17"/>
  </p:sldIdLst>
  <p:sldSz cx="12190413" cy="6859588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345A"/>
    <a:srgbClr val="9D7F60"/>
    <a:srgbClr val="B8D7E9"/>
    <a:srgbClr val="F8CDB1"/>
    <a:srgbClr val="177F61"/>
    <a:srgbClr val="D12C82"/>
    <a:srgbClr val="003E57"/>
    <a:srgbClr val="1F474E"/>
    <a:srgbClr val="88470C"/>
    <a:srgbClr val="368A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693" autoAdjust="0"/>
    <p:restoredTop sz="95394" autoAdjust="0"/>
  </p:normalViewPr>
  <p:slideViewPr>
    <p:cSldViewPr snapToGrid="0" showGuides="1">
      <p:cViewPr varScale="1">
        <p:scale>
          <a:sx n="88" d="100"/>
          <a:sy n="88" d="100"/>
        </p:scale>
        <p:origin x="739" y="62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tags" Target="tags/tag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77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032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752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32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973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3699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032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microsoft.com/office/2007/relationships/hdphoto" Target="../media/hdphoto1.wdp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microsoft.com/office/2007/relationships/hdphoto" Target="../media/hdphoto1.wdp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Relationship Id="rId4" Type="http://schemas.microsoft.com/office/2007/relationships/hdphoto" Target="../media/hdphoto1.wdp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91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770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723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798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3489971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497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4534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70962210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8168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932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97907939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678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7381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039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5302849"/>
      </p:ext>
    </p:extLst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9907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2922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74124145"/>
      </p:ext>
    </p:extLst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4742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9444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02747024"/>
      </p:ext>
    </p:extLst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15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2619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2940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8163827"/>
      </p:ext>
    </p:extLst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1362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9507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52026902"/>
      </p:ext>
    </p:extLst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9256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6262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5628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5700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61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9023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41432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1174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8874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32150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2933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8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3267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853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67118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125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19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750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858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435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505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  <a:pPr/>
              <a:t>2018/8/25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0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8/25/2018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06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570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60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781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41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20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39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4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25/8/2018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714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5.jpe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" name="直接连接符 30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7" name="直接连接符 6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5" name="直接连接符 34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38" name="直接连接符 37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 rot="16200000">
            <a:off x="6214844" y="2757885"/>
            <a:ext cx="1062320" cy="1111022"/>
            <a:chOff x="-287489" y="951781"/>
            <a:chExt cx="12886128" cy="6712270"/>
          </a:xfrm>
        </p:grpSpPr>
        <p:sp>
          <p:nvSpPr>
            <p:cNvPr id="40" name="矩形 39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1" name="直接连接符 40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组合 42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44" name="直接连接符 43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6" name="直接连接符 45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>
              <a:cxnSpLocks/>
              <a:stCxn id="40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组合 47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49" name="直接连接符 48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4" name="组合 73"/>
          <p:cNvGrpSpPr/>
          <p:nvPr/>
        </p:nvGrpSpPr>
        <p:grpSpPr>
          <a:xfrm rot="16200000">
            <a:off x="3616959" y="2806509"/>
            <a:ext cx="1062316" cy="1111016"/>
            <a:chOff x="-287489" y="951781"/>
            <a:chExt cx="12886128" cy="6712270"/>
          </a:xfrm>
        </p:grpSpPr>
        <p:sp>
          <p:nvSpPr>
            <p:cNvPr id="75" name="矩形 74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6" name="直接连接符 75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组合 77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84" name="直接连接符 83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9" name="直接连接符 78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>
              <a:cxnSpLocks/>
              <a:stCxn id="75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1" name="组合 80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82" name="直接连接符 81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9" name="组合 98"/>
          <p:cNvGrpSpPr/>
          <p:nvPr/>
        </p:nvGrpSpPr>
        <p:grpSpPr>
          <a:xfrm rot="16200000">
            <a:off x="4919900" y="2801532"/>
            <a:ext cx="1062316" cy="1111016"/>
            <a:chOff x="-287489" y="951781"/>
            <a:chExt cx="12886128" cy="6712270"/>
          </a:xfrm>
        </p:grpSpPr>
        <p:sp>
          <p:nvSpPr>
            <p:cNvPr id="100" name="矩形 99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1" name="直接连接符 100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3" name="组合 102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109" name="直接连接符 108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4" name="直接连接符 103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>
              <a:cxnSpLocks/>
              <a:stCxn id="100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6" name="组合 105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107" name="直接连接符 106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1" name="组合 110"/>
          <p:cNvGrpSpPr/>
          <p:nvPr/>
        </p:nvGrpSpPr>
        <p:grpSpPr>
          <a:xfrm rot="16200000">
            <a:off x="7530504" y="2765371"/>
            <a:ext cx="1062316" cy="1111016"/>
            <a:chOff x="-287489" y="951781"/>
            <a:chExt cx="12886128" cy="6712270"/>
          </a:xfrm>
        </p:grpSpPr>
        <p:sp>
          <p:nvSpPr>
            <p:cNvPr id="112" name="矩形 111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3" name="直接连接符 112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5" name="组合 114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121" name="直接连接符 120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接连接符 121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直接连接符 115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>
              <a:cxnSpLocks/>
              <a:stCxn id="112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8" name="组合 117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119" name="直接连接符 118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3" name="Title 1"/>
          <p:cNvSpPr txBox="1">
            <a:spLocks/>
          </p:cNvSpPr>
          <p:nvPr/>
        </p:nvSpPr>
        <p:spPr>
          <a:xfrm>
            <a:off x="6203753" y="2927597"/>
            <a:ext cx="1123334" cy="95607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答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4" name="Title 1"/>
          <p:cNvSpPr txBox="1">
            <a:spLocks/>
          </p:cNvSpPr>
          <p:nvPr/>
        </p:nvSpPr>
        <p:spPr>
          <a:xfrm>
            <a:off x="7503467" y="2913658"/>
            <a:ext cx="1123334" cy="95607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chemeClr val="accent2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辩</a:t>
            </a:r>
            <a:endParaRPr lang="id-ID" sz="6000" dirty="0">
              <a:solidFill>
                <a:schemeClr val="accent2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3580827" y="2946785"/>
            <a:ext cx="1151106" cy="97971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开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4891963" y="2970151"/>
            <a:ext cx="1151106" cy="97971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chemeClr val="accent2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题</a:t>
            </a:r>
            <a:endParaRPr lang="id-ID" sz="6000" dirty="0">
              <a:solidFill>
                <a:schemeClr val="accent2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457200" y="442872"/>
            <a:ext cx="8724900" cy="202392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8000" dirty="0">
                <a:solidFill>
                  <a:schemeClr val="accent2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软件工程训练营</a:t>
            </a:r>
            <a:endParaRPr lang="id-ID" sz="8000" dirty="0">
              <a:solidFill>
                <a:schemeClr val="accent2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4318019" y="4262541"/>
            <a:ext cx="3601454" cy="2786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endParaRPr lang="zh-CN" altLang="en-US" sz="900" kern="0" dirty="0">
              <a:solidFill>
                <a:srgbClr val="14345A"/>
              </a:solidFill>
              <a:latin typeface="Calibri Light"/>
              <a:ea typeface="微软雅黑 Light"/>
            </a:endParaRPr>
          </a:p>
        </p:txBody>
      </p:sp>
      <p:sp>
        <p:nvSpPr>
          <p:cNvPr id="71" name="Title 1"/>
          <p:cNvSpPr txBox="1">
            <a:spLocks/>
          </p:cNvSpPr>
          <p:nvPr/>
        </p:nvSpPr>
        <p:spPr>
          <a:xfrm>
            <a:off x="3302000" y="3973472"/>
            <a:ext cx="8724900" cy="202392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36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六有小队：皮晓倩 聂晓菲</a:t>
            </a:r>
            <a:endParaRPr lang="id-ID" sz="36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242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4" dur="1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6" dur="1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20" dur="1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37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37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37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37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250"/>
                            </p:stCondLst>
                            <p:childTnLst>
                              <p:par>
                                <p:cTn id="67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6" presetClass="entr" presetSubtype="37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63" grpId="0"/>
      <p:bldP spid="64" grpId="0"/>
      <p:bldP spid="65" grpId="0"/>
      <p:bldP spid="66" grpId="0"/>
      <p:bldP spid="67" grpId="0"/>
      <p:bldP spid="70" grpId="0"/>
      <p:bldP spid="7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7" name="直接连接符 56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组合 58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60" name="直接连接符 59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直接连接符 61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组合 63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65" name="直接连接符 64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5353434" y="2159948"/>
            <a:ext cx="624684" cy="600549"/>
            <a:chOff x="2215144" y="982844"/>
            <a:chExt cx="1120898" cy="842780"/>
          </a:xfrm>
          <a:noFill/>
        </p:grpSpPr>
        <p:sp>
          <p:nvSpPr>
            <p:cNvPr id="23" name="平行四边形 22"/>
            <p:cNvSpPr/>
            <p:nvPr/>
          </p:nvSpPr>
          <p:spPr>
            <a:xfrm>
              <a:off x="2215144" y="982844"/>
              <a:ext cx="1120898" cy="842780"/>
            </a:xfrm>
            <a:prstGeom prst="parallelogram">
              <a:avLst>
                <a:gd name="adj" fmla="val 0"/>
              </a:avLst>
            </a:prstGeom>
            <a:grpFill/>
            <a:ln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9"/>
            <p:cNvSpPr txBox="1"/>
            <p:nvPr/>
          </p:nvSpPr>
          <p:spPr>
            <a:xfrm>
              <a:off x="2245058" y="1046848"/>
              <a:ext cx="1066799" cy="6478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400" b="1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353434" y="4181930"/>
            <a:ext cx="624684" cy="600549"/>
            <a:chOff x="2215144" y="982844"/>
            <a:chExt cx="1120898" cy="842780"/>
          </a:xfrm>
          <a:noFill/>
        </p:grpSpPr>
        <p:sp>
          <p:nvSpPr>
            <p:cNvPr id="26" name="平行四边形 25"/>
            <p:cNvSpPr/>
            <p:nvPr/>
          </p:nvSpPr>
          <p:spPr>
            <a:xfrm>
              <a:off x="2215144" y="982844"/>
              <a:ext cx="1120898" cy="842780"/>
            </a:xfrm>
            <a:prstGeom prst="parallelogram">
              <a:avLst>
                <a:gd name="adj" fmla="val 0"/>
              </a:avLst>
            </a:prstGeom>
            <a:grpFill/>
            <a:ln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9"/>
            <p:cNvSpPr txBox="1"/>
            <p:nvPr/>
          </p:nvSpPr>
          <p:spPr>
            <a:xfrm>
              <a:off x="2245058" y="1046848"/>
              <a:ext cx="1066799" cy="6478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14345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400" b="1" dirty="0">
                <a:solidFill>
                  <a:srgbClr val="14345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353434" y="3170939"/>
            <a:ext cx="624684" cy="600549"/>
            <a:chOff x="2215144" y="982844"/>
            <a:chExt cx="1120898" cy="842780"/>
          </a:xfrm>
          <a:noFill/>
        </p:grpSpPr>
        <p:sp>
          <p:nvSpPr>
            <p:cNvPr id="29" name="平行四边形 28"/>
            <p:cNvSpPr/>
            <p:nvPr/>
          </p:nvSpPr>
          <p:spPr>
            <a:xfrm>
              <a:off x="2215144" y="982844"/>
              <a:ext cx="1120898" cy="842780"/>
            </a:xfrm>
            <a:prstGeom prst="parallelogram">
              <a:avLst>
                <a:gd name="adj" fmla="val 0"/>
              </a:avLst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>
                <a:solidFill>
                  <a:srgbClr val="D12C8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9"/>
            <p:cNvSpPr txBox="1"/>
            <p:nvPr/>
          </p:nvSpPr>
          <p:spPr>
            <a:xfrm>
              <a:off x="2245058" y="1046848"/>
              <a:ext cx="1066799" cy="6478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5338920" y="5192920"/>
            <a:ext cx="624684" cy="600549"/>
            <a:chOff x="2215144" y="982844"/>
            <a:chExt cx="1120898" cy="842780"/>
          </a:xfrm>
          <a:noFill/>
        </p:grpSpPr>
        <p:sp>
          <p:nvSpPr>
            <p:cNvPr id="47" name="平行四边形 46"/>
            <p:cNvSpPr/>
            <p:nvPr/>
          </p:nvSpPr>
          <p:spPr>
            <a:xfrm>
              <a:off x="2215144" y="982844"/>
              <a:ext cx="1120898" cy="842780"/>
            </a:xfrm>
            <a:prstGeom prst="parallelogram">
              <a:avLst>
                <a:gd name="adj" fmla="val 0"/>
              </a:avLst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文本框 9"/>
            <p:cNvSpPr txBox="1"/>
            <p:nvPr/>
          </p:nvSpPr>
          <p:spPr>
            <a:xfrm>
              <a:off x="2245058" y="1046848"/>
              <a:ext cx="1066799" cy="6478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332130" y="2207978"/>
            <a:ext cx="2713464" cy="3498576"/>
            <a:chOff x="7848779" y="1598933"/>
            <a:chExt cx="2713464" cy="3498576"/>
          </a:xfrm>
        </p:grpSpPr>
        <p:grpSp>
          <p:nvGrpSpPr>
            <p:cNvPr id="41" name="组合 40"/>
            <p:cNvGrpSpPr/>
            <p:nvPr/>
          </p:nvGrpSpPr>
          <p:grpSpPr>
            <a:xfrm>
              <a:off x="7848779" y="1598933"/>
              <a:ext cx="2713464" cy="463420"/>
              <a:chOff x="3382715" y="1432965"/>
              <a:chExt cx="2713464" cy="463420"/>
            </a:xfrm>
            <a:solidFill>
              <a:schemeClr val="accent5"/>
            </a:solidFill>
          </p:grpSpPr>
          <p:sp>
            <p:nvSpPr>
              <p:cNvPr id="55" name="燕尾形 80"/>
              <p:cNvSpPr/>
              <p:nvPr/>
            </p:nvSpPr>
            <p:spPr>
              <a:xfrm>
                <a:off x="3382715" y="1432965"/>
                <a:ext cx="2713464" cy="463420"/>
              </a:xfrm>
              <a:prstGeom prst="chevron">
                <a:avLst/>
              </a:prstGeom>
              <a:noFill/>
              <a:ln>
                <a:solidFill>
                  <a:srgbClr val="14345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schemeClr val="bg1"/>
                  </a:solidFill>
                </a:endParaRPr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3641885" y="1452840"/>
                <a:ext cx="214630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产品名称</a:t>
                </a: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7848779" y="2624727"/>
              <a:ext cx="2713464" cy="463420"/>
              <a:chOff x="4463688" y="2372845"/>
              <a:chExt cx="2713464" cy="463420"/>
            </a:xfrm>
            <a:solidFill>
              <a:schemeClr val="accent5"/>
            </a:solidFill>
          </p:grpSpPr>
          <p:sp>
            <p:nvSpPr>
              <p:cNvPr id="53" name="燕尾形 78"/>
              <p:cNvSpPr/>
              <p:nvPr/>
            </p:nvSpPr>
            <p:spPr>
              <a:xfrm>
                <a:off x="4463688" y="2372845"/>
                <a:ext cx="2713464" cy="463420"/>
              </a:xfrm>
              <a:prstGeom prst="chevron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4722858" y="2405848"/>
                <a:ext cx="219710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产品功能</a:t>
                </a: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7848779" y="3613512"/>
              <a:ext cx="2713464" cy="463420"/>
              <a:chOff x="5477851" y="3145090"/>
              <a:chExt cx="2713464" cy="463420"/>
            </a:xfrm>
            <a:solidFill>
              <a:schemeClr val="accent5"/>
            </a:solidFill>
          </p:grpSpPr>
          <p:sp>
            <p:nvSpPr>
              <p:cNvPr id="51" name="燕尾形 76"/>
              <p:cNvSpPr/>
              <p:nvPr/>
            </p:nvSpPr>
            <p:spPr>
              <a:xfrm>
                <a:off x="5477851" y="3145090"/>
                <a:ext cx="2713464" cy="463420"/>
              </a:xfrm>
              <a:prstGeom prst="chevron">
                <a:avLst/>
              </a:prstGeom>
              <a:noFill/>
              <a:ln>
                <a:solidFill>
                  <a:srgbClr val="14345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>
              <a:xfrm>
                <a:off x="5749721" y="3175839"/>
                <a:ext cx="215900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目标人群</a:t>
                </a: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7848779" y="4634089"/>
              <a:ext cx="2713464" cy="463420"/>
              <a:chOff x="4469387" y="4065239"/>
              <a:chExt cx="2713464" cy="463420"/>
            </a:xfrm>
            <a:solidFill>
              <a:schemeClr val="accent5"/>
            </a:solidFill>
          </p:grpSpPr>
          <p:sp>
            <p:nvSpPr>
              <p:cNvPr id="45" name="燕尾形 74"/>
              <p:cNvSpPr/>
              <p:nvPr/>
            </p:nvSpPr>
            <p:spPr>
              <a:xfrm>
                <a:off x="4469387" y="4065239"/>
                <a:ext cx="2713464" cy="463420"/>
              </a:xfrm>
              <a:prstGeom prst="chevron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4728557" y="4084242"/>
                <a:ext cx="217170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周计划</a:t>
                </a:r>
              </a:p>
            </p:txBody>
          </p:sp>
        </p:grpSp>
      </p:grpSp>
      <p:grpSp>
        <p:nvGrpSpPr>
          <p:cNvPr id="67" name="组合 66"/>
          <p:cNvGrpSpPr/>
          <p:nvPr/>
        </p:nvGrpSpPr>
        <p:grpSpPr>
          <a:xfrm rot="16200000">
            <a:off x="2392433" y="1533812"/>
            <a:ext cx="2080332" cy="1603505"/>
            <a:chOff x="-287489" y="951781"/>
            <a:chExt cx="12886128" cy="6712270"/>
          </a:xfrm>
        </p:grpSpPr>
        <p:sp>
          <p:nvSpPr>
            <p:cNvPr id="68" name="矩形 67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9" name="直接连接符 68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1" name="组合 70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77" name="直接连接符 76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2" name="直接连接符 71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>
              <a:cxnSpLocks/>
              <a:stCxn id="68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4" name="组合 73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75" name="直接连接符 74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9" name="Title 1"/>
          <p:cNvSpPr txBox="1">
            <a:spLocks/>
          </p:cNvSpPr>
          <p:nvPr/>
        </p:nvSpPr>
        <p:spPr>
          <a:xfrm>
            <a:off x="2913972" y="1678610"/>
            <a:ext cx="1071552" cy="141399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目录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4804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44" dur="1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7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36" name="直接连接符 35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连接符 37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41" name="直接连接符 40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标题 1"/>
          <p:cNvSpPr txBox="1">
            <a:spLocks/>
          </p:cNvSpPr>
          <p:nvPr/>
        </p:nvSpPr>
        <p:spPr>
          <a:xfrm>
            <a:off x="2573766" y="3306197"/>
            <a:ext cx="7053942" cy="1193800"/>
          </a:xfrm>
          <a:prstGeom prst="rect">
            <a:avLst/>
          </a:prstGeom>
        </p:spPr>
        <p:txBody>
          <a:bodyPr rtlCol="0"/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altLang="en-US" sz="5400" spc="3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产品名称</a:t>
            </a:r>
          </a:p>
        </p:txBody>
      </p:sp>
      <p:sp>
        <p:nvSpPr>
          <p:cNvPr id="26" name="副标题 2"/>
          <p:cNvSpPr txBox="1">
            <a:spLocks/>
          </p:cNvSpPr>
          <p:nvPr/>
        </p:nvSpPr>
        <p:spPr>
          <a:xfrm>
            <a:off x="855637" y="4933638"/>
            <a:ext cx="10515600" cy="519112"/>
          </a:xfrm>
          <a:prstGeom prst="rect">
            <a:avLst/>
          </a:prstGeom>
        </p:spPr>
        <p:txBody>
          <a:bodyPr rtlCol="0"/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zh-CN" altLang="en-US" sz="2800" dirty="0">
                <a:solidFill>
                  <a:srgbClr val="14345A"/>
                </a:solidFill>
                <a:latin typeface="微软雅黑" pitchFamily="34" charset="-122"/>
                <a:ea typeface="微软雅黑" pitchFamily="34" charset="-122"/>
              </a:rPr>
              <a:t>食堂在线点餐微信小程序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2925737" y="4321315"/>
            <a:ext cx="6350000" cy="0"/>
          </a:xfrm>
          <a:prstGeom prst="line">
            <a:avLst/>
          </a:prstGeom>
          <a:ln w="31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 rot="16200000">
            <a:off x="5209869" y="1084585"/>
            <a:ext cx="1761168" cy="1916094"/>
            <a:chOff x="-287489" y="951781"/>
            <a:chExt cx="12886128" cy="6712270"/>
          </a:xfrm>
        </p:grpSpPr>
        <p:sp>
          <p:nvSpPr>
            <p:cNvPr id="44" name="矩形 43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组合 46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53" name="直接连接符 52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直接连接符 47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>
              <a:cxnSpLocks/>
              <a:stCxn id="44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组合 49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51" name="直接连接符 50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Title 1"/>
          <p:cNvSpPr txBox="1">
            <a:spLocks/>
          </p:cNvSpPr>
          <p:nvPr/>
        </p:nvSpPr>
        <p:spPr>
          <a:xfrm>
            <a:off x="5571824" y="1454257"/>
            <a:ext cx="1071552" cy="141399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zh-CN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01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163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44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5" grpId="0"/>
      <p:bldP spid="26" grpId="0"/>
      <p:bldP spid="5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36" name="直接连接符 35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连接符 37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41" name="直接连接符 40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标题 1"/>
          <p:cNvSpPr txBox="1">
            <a:spLocks/>
          </p:cNvSpPr>
          <p:nvPr/>
        </p:nvSpPr>
        <p:spPr>
          <a:xfrm>
            <a:off x="2573766" y="3306197"/>
            <a:ext cx="7053942" cy="1193800"/>
          </a:xfrm>
          <a:prstGeom prst="rect">
            <a:avLst/>
          </a:prstGeom>
        </p:spPr>
        <p:txBody>
          <a:bodyPr rtlCol="0"/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altLang="en-US" sz="5400" spc="3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产品功能</a:t>
            </a:r>
          </a:p>
        </p:txBody>
      </p:sp>
      <p:sp>
        <p:nvSpPr>
          <p:cNvPr id="26" name="副标题 2"/>
          <p:cNvSpPr txBox="1">
            <a:spLocks/>
          </p:cNvSpPr>
          <p:nvPr/>
        </p:nvSpPr>
        <p:spPr>
          <a:xfrm>
            <a:off x="3403601" y="4705038"/>
            <a:ext cx="5765799" cy="1365562"/>
          </a:xfrm>
          <a:prstGeom prst="rect">
            <a:avLst/>
          </a:prstGeom>
        </p:spPr>
        <p:txBody>
          <a:bodyPr rtlCol="0"/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zh-CN" altLang="en-US" sz="2800" dirty="0">
                <a:solidFill>
                  <a:srgbClr val="14345A"/>
                </a:solidFill>
                <a:latin typeface="微软雅黑" pitchFamily="34" charset="-122"/>
                <a:ea typeface="微软雅黑" pitchFamily="34" charset="-122"/>
              </a:rPr>
              <a:t>       用户通过该程序点餐、预定取餐时间、付款，就可在指定时间前往食堂取餐。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2925737" y="4321315"/>
            <a:ext cx="6350000" cy="0"/>
          </a:xfrm>
          <a:prstGeom prst="line">
            <a:avLst/>
          </a:prstGeom>
          <a:ln w="31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 rot="16200000">
            <a:off x="5209869" y="1084585"/>
            <a:ext cx="1761168" cy="1916094"/>
            <a:chOff x="-287489" y="951781"/>
            <a:chExt cx="12886128" cy="6712270"/>
          </a:xfrm>
        </p:grpSpPr>
        <p:sp>
          <p:nvSpPr>
            <p:cNvPr id="44" name="矩形 43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组合 46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53" name="直接连接符 52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直接连接符 47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>
              <a:cxnSpLocks/>
              <a:stCxn id="44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组合 49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51" name="直接连接符 50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Title 1"/>
          <p:cNvSpPr txBox="1">
            <a:spLocks/>
          </p:cNvSpPr>
          <p:nvPr/>
        </p:nvSpPr>
        <p:spPr>
          <a:xfrm>
            <a:off x="5571824" y="1454257"/>
            <a:ext cx="1071552" cy="141399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zh-CN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02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668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44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5" grpId="0"/>
      <p:bldP spid="26" grpId="0"/>
      <p:bldP spid="5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36" name="直接连接符 35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连接符 37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41" name="直接连接符 40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标题 1"/>
          <p:cNvSpPr txBox="1">
            <a:spLocks/>
          </p:cNvSpPr>
          <p:nvPr/>
        </p:nvSpPr>
        <p:spPr>
          <a:xfrm>
            <a:off x="2573766" y="3306197"/>
            <a:ext cx="7053942" cy="1193800"/>
          </a:xfrm>
          <a:prstGeom prst="rect">
            <a:avLst/>
          </a:prstGeom>
        </p:spPr>
        <p:txBody>
          <a:bodyPr rtlCol="0"/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altLang="en-US" sz="5400" spc="3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目标人群</a:t>
            </a:r>
          </a:p>
        </p:txBody>
      </p:sp>
      <p:sp>
        <p:nvSpPr>
          <p:cNvPr id="26" name="副标题 2"/>
          <p:cNvSpPr txBox="1">
            <a:spLocks/>
          </p:cNvSpPr>
          <p:nvPr/>
        </p:nvSpPr>
        <p:spPr>
          <a:xfrm>
            <a:off x="842937" y="4603438"/>
            <a:ext cx="10515600" cy="519112"/>
          </a:xfrm>
          <a:prstGeom prst="rect">
            <a:avLst/>
          </a:prstGeom>
        </p:spPr>
        <p:txBody>
          <a:bodyPr rtlCol="0"/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zh-CN" altLang="en-US" sz="2800" dirty="0">
                <a:solidFill>
                  <a:srgbClr val="14345A"/>
                </a:solidFill>
                <a:latin typeface="微软雅黑" pitchFamily="34" charset="-122"/>
                <a:ea typeface="微软雅黑" pitchFamily="34" charset="-122"/>
              </a:rPr>
              <a:t>在校学生、教职工等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2925737" y="4321315"/>
            <a:ext cx="6350000" cy="0"/>
          </a:xfrm>
          <a:prstGeom prst="line">
            <a:avLst/>
          </a:prstGeom>
          <a:ln w="31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 rot="16200000">
            <a:off x="5209869" y="1084585"/>
            <a:ext cx="1761168" cy="1916094"/>
            <a:chOff x="-287489" y="951781"/>
            <a:chExt cx="12886128" cy="6712270"/>
          </a:xfrm>
        </p:grpSpPr>
        <p:sp>
          <p:nvSpPr>
            <p:cNvPr id="44" name="矩形 43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组合 46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53" name="直接连接符 52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直接连接符 47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>
              <a:cxnSpLocks/>
              <a:stCxn id="44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组合 49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51" name="直接连接符 50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Title 1"/>
          <p:cNvSpPr txBox="1">
            <a:spLocks/>
          </p:cNvSpPr>
          <p:nvPr/>
        </p:nvSpPr>
        <p:spPr>
          <a:xfrm>
            <a:off x="5571824" y="1454257"/>
            <a:ext cx="1071552" cy="141399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zh-CN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03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1770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44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5" grpId="0"/>
      <p:bldP spid="26" grpId="0"/>
      <p:bldP spid="5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36" name="直接连接符 35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直接连接符 37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41" name="直接连接符 40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标题 1"/>
          <p:cNvSpPr txBox="1">
            <a:spLocks/>
          </p:cNvSpPr>
          <p:nvPr/>
        </p:nvSpPr>
        <p:spPr>
          <a:xfrm>
            <a:off x="2573766" y="3306197"/>
            <a:ext cx="7053942" cy="1193800"/>
          </a:xfrm>
          <a:prstGeom prst="rect">
            <a:avLst/>
          </a:prstGeom>
        </p:spPr>
        <p:txBody>
          <a:bodyPr rtlCol="0"/>
          <a:lstStyle>
            <a:lvl1pPr algn="ctr" defTabSz="1219170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CN" altLang="en-US" sz="5400" spc="3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周计划</a:t>
            </a:r>
          </a:p>
        </p:txBody>
      </p:sp>
      <p:sp>
        <p:nvSpPr>
          <p:cNvPr id="26" name="副标题 2"/>
          <p:cNvSpPr txBox="1">
            <a:spLocks/>
          </p:cNvSpPr>
          <p:nvPr/>
        </p:nvSpPr>
        <p:spPr>
          <a:xfrm>
            <a:off x="842937" y="4603438"/>
            <a:ext cx="10515600" cy="519112"/>
          </a:xfrm>
          <a:prstGeom prst="rect">
            <a:avLst/>
          </a:prstGeom>
        </p:spPr>
        <p:txBody>
          <a:bodyPr rtlCol="0"/>
          <a:lstStyle>
            <a:lvl1pPr marL="457189" indent="-457189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5" indent="-380990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zh-CN" altLang="en-US" sz="2800" dirty="0">
                <a:solidFill>
                  <a:srgbClr val="14345A"/>
                </a:solidFill>
                <a:latin typeface="微软雅黑" pitchFamily="34" charset="-122"/>
                <a:ea typeface="微软雅黑" pitchFamily="34" charset="-122"/>
              </a:rPr>
              <a:t>实现客户端的</a:t>
            </a:r>
            <a:r>
              <a:rPr lang="en-US" altLang="zh-CN" sz="2800" dirty="0">
                <a:solidFill>
                  <a:srgbClr val="14345A"/>
                </a:solidFill>
                <a:latin typeface="微软雅黑" pitchFamily="34" charset="-122"/>
                <a:ea typeface="微软雅黑" pitchFamily="34" charset="-122"/>
              </a:rPr>
              <a:t>UI</a:t>
            </a:r>
            <a:r>
              <a:rPr lang="zh-CN" altLang="en-US" sz="2800" dirty="0">
                <a:solidFill>
                  <a:srgbClr val="14345A"/>
                </a:solidFill>
                <a:latin typeface="微软雅黑" pitchFamily="34" charset="-122"/>
                <a:ea typeface="微软雅黑" pitchFamily="34" charset="-122"/>
              </a:rPr>
              <a:t>设计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2925737" y="4321315"/>
            <a:ext cx="6350000" cy="0"/>
          </a:xfrm>
          <a:prstGeom prst="line">
            <a:avLst/>
          </a:prstGeom>
          <a:ln w="31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 rot="16200000">
            <a:off x="5209869" y="1084585"/>
            <a:ext cx="1761168" cy="1916094"/>
            <a:chOff x="-287489" y="951781"/>
            <a:chExt cx="12886128" cy="6712270"/>
          </a:xfrm>
        </p:grpSpPr>
        <p:sp>
          <p:nvSpPr>
            <p:cNvPr id="44" name="矩形 43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组合 46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53" name="直接连接符 52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" name="直接连接符 47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>
              <a:cxnSpLocks/>
              <a:stCxn id="44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组合 49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51" name="直接连接符 50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Title 1"/>
          <p:cNvSpPr txBox="1">
            <a:spLocks/>
          </p:cNvSpPr>
          <p:nvPr/>
        </p:nvSpPr>
        <p:spPr>
          <a:xfrm>
            <a:off x="5571824" y="1454257"/>
            <a:ext cx="1071552" cy="1413994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altLang="zh-CN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04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727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1000">
        <p14:warp dir="in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29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44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75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2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5" grpId="0"/>
      <p:bldP spid="26" grpId="0"/>
      <p:bldP spid="5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A_MakeIt Last.mp3">
            <a:hlinkClick r:id="" action="ppaction://media"/>
          </p:cNvPr>
          <p:cNvPicPr>
            <a:picLocks noChangeAspect="1"/>
          </p:cNvPicPr>
          <p:nvPr>
            <a:audi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-765599" y="-1130622"/>
            <a:ext cx="609600" cy="6096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455612" y="456057"/>
            <a:ext cx="11279188" cy="5947472"/>
          </a:xfrm>
          <a:prstGeom prst="rect">
            <a:avLst/>
          </a:prstGeom>
          <a:noFill/>
          <a:ln w="19050">
            <a:solidFill>
              <a:srgbClr val="1434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" name="直接连接符 30"/>
          <p:cNvCxnSpPr>
            <a:cxnSpLocks/>
          </p:cNvCxnSpPr>
          <p:nvPr/>
        </p:nvCxnSpPr>
        <p:spPr>
          <a:xfrm>
            <a:off x="11734800" y="4670029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>
            <a:cxnSpLocks/>
          </p:cNvCxnSpPr>
          <p:nvPr/>
        </p:nvCxnSpPr>
        <p:spPr>
          <a:xfrm>
            <a:off x="455612" y="176075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9"/>
          <p:cNvGrpSpPr/>
          <p:nvPr/>
        </p:nvGrpSpPr>
        <p:grpSpPr>
          <a:xfrm>
            <a:off x="204980" y="233033"/>
            <a:ext cx="535258" cy="535258"/>
            <a:chOff x="193829" y="255335"/>
            <a:chExt cx="535258" cy="535258"/>
          </a:xfrm>
        </p:grpSpPr>
        <p:cxnSp>
          <p:nvCxnSpPr>
            <p:cNvPr id="7" name="直接连接符 6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5" name="直接连接符 34"/>
          <p:cNvCxnSpPr>
            <a:cxnSpLocks/>
          </p:cNvCxnSpPr>
          <p:nvPr/>
        </p:nvCxnSpPr>
        <p:spPr>
          <a:xfrm rot="16200000">
            <a:off x="5122668" y="188428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cxnSpLocks/>
          </p:cNvCxnSpPr>
          <p:nvPr/>
        </p:nvCxnSpPr>
        <p:spPr>
          <a:xfrm rot="16200000">
            <a:off x="8077741" y="6135900"/>
            <a:ext cx="0" cy="535258"/>
          </a:xfrm>
          <a:prstGeom prst="line">
            <a:avLst/>
          </a:prstGeom>
          <a:ln w="76200">
            <a:solidFill>
              <a:srgbClr val="1434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6"/>
          <p:cNvGrpSpPr/>
          <p:nvPr/>
        </p:nvGrpSpPr>
        <p:grpSpPr>
          <a:xfrm flipH="1" flipV="1">
            <a:off x="11427349" y="6095680"/>
            <a:ext cx="535258" cy="535258"/>
            <a:chOff x="193829" y="255335"/>
            <a:chExt cx="535258" cy="535258"/>
          </a:xfrm>
        </p:grpSpPr>
        <p:cxnSp>
          <p:nvCxnSpPr>
            <p:cNvPr id="38" name="直接连接符 37"/>
            <p:cNvCxnSpPr>
              <a:cxnSpLocks/>
            </p:cNvCxnSpPr>
            <p:nvPr/>
          </p:nvCxnSpPr>
          <p:spPr>
            <a:xfrm>
              <a:off x="225153" y="255335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>
              <a:cxnSpLocks/>
            </p:cNvCxnSpPr>
            <p:nvPr/>
          </p:nvCxnSpPr>
          <p:spPr>
            <a:xfrm rot="16200000">
              <a:off x="461458" y="20016"/>
              <a:ext cx="0" cy="535258"/>
            </a:xfrm>
            <a:prstGeom prst="line">
              <a:avLst/>
            </a:prstGeom>
            <a:ln w="762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10"/>
          <p:cNvGrpSpPr/>
          <p:nvPr/>
        </p:nvGrpSpPr>
        <p:grpSpPr>
          <a:xfrm rot="16200000">
            <a:off x="6214844" y="2757885"/>
            <a:ext cx="1062320" cy="1111022"/>
            <a:chOff x="-287489" y="951781"/>
            <a:chExt cx="12886128" cy="6712270"/>
          </a:xfrm>
        </p:grpSpPr>
        <p:sp>
          <p:nvSpPr>
            <p:cNvPr id="40" name="矩形 39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1" name="直接连接符 40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42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44" name="直接连接符 43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6" name="直接连接符 45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>
              <a:cxnSpLocks/>
              <a:stCxn id="40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47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49" name="直接连接符 48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组合 73"/>
          <p:cNvGrpSpPr/>
          <p:nvPr/>
        </p:nvGrpSpPr>
        <p:grpSpPr>
          <a:xfrm rot="16200000">
            <a:off x="3616959" y="2806509"/>
            <a:ext cx="1062316" cy="1111016"/>
            <a:chOff x="-287489" y="951781"/>
            <a:chExt cx="12886128" cy="6712270"/>
          </a:xfrm>
        </p:grpSpPr>
        <p:sp>
          <p:nvSpPr>
            <p:cNvPr id="75" name="矩形 74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rgbClr val="14345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6" name="直接连接符 75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组合 77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84" name="直接连接符 83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9" name="直接连接符 78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>
              <a:cxnSpLocks/>
              <a:stCxn id="75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rgbClr val="14345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组合 80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82" name="直接连接符 81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rgbClr val="14345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组合 98"/>
          <p:cNvGrpSpPr/>
          <p:nvPr/>
        </p:nvGrpSpPr>
        <p:grpSpPr>
          <a:xfrm rot="16200000">
            <a:off x="4919900" y="2801532"/>
            <a:ext cx="1062316" cy="1111016"/>
            <a:chOff x="-287489" y="951781"/>
            <a:chExt cx="12886128" cy="6712270"/>
          </a:xfrm>
        </p:grpSpPr>
        <p:sp>
          <p:nvSpPr>
            <p:cNvPr id="100" name="矩形 99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1" name="直接连接符 100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组合 102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109" name="直接连接符 108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4" name="直接连接符 103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>
              <a:cxnSpLocks/>
              <a:stCxn id="100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05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107" name="直接连接符 106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组合 110"/>
          <p:cNvGrpSpPr/>
          <p:nvPr/>
        </p:nvGrpSpPr>
        <p:grpSpPr>
          <a:xfrm rot="16200000">
            <a:off x="7530504" y="2765371"/>
            <a:ext cx="1062316" cy="1111016"/>
            <a:chOff x="-287489" y="951781"/>
            <a:chExt cx="12886128" cy="6712270"/>
          </a:xfrm>
        </p:grpSpPr>
        <p:sp>
          <p:nvSpPr>
            <p:cNvPr id="112" name="矩形 111"/>
            <p:cNvSpPr/>
            <p:nvPr/>
          </p:nvSpPr>
          <p:spPr>
            <a:xfrm>
              <a:off x="455612" y="1365692"/>
              <a:ext cx="11279188" cy="5947472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3" name="直接连接符 112"/>
            <p:cNvCxnSpPr>
              <a:cxnSpLocks/>
            </p:cNvCxnSpPr>
            <p:nvPr/>
          </p:nvCxnSpPr>
          <p:spPr>
            <a:xfrm rot="5400000">
              <a:off x="11139801" y="5476669"/>
              <a:ext cx="1189995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>
              <a:cxnSpLocks/>
            </p:cNvCxnSpPr>
            <p:nvPr/>
          </p:nvCxnSpPr>
          <p:spPr>
            <a:xfrm rot="5400000">
              <a:off x="-109414" y="4013902"/>
              <a:ext cx="1130054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14"/>
            <p:cNvGrpSpPr/>
            <p:nvPr/>
          </p:nvGrpSpPr>
          <p:grpSpPr>
            <a:xfrm>
              <a:off x="-287489" y="951781"/>
              <a:ext cx="1779668" cy="1010503"/>
              <a:chOff x="-298640" y="64448"/>
              <a:chExt cx="1779668" cy="1010503"/>
            </a:xfrm>
          </p:grpSpPr>
          <p:cxnSp>
            <p:nvCxnSpPr>
              <p:cNvPr id="121" name="直接连接符 120"/>
              <p:cNvCxnSpPr>
                <a:cxnSpLocks/>
              </p:cNvCxnSpPr>
              <p:nvPr/>
            </p:nvCxnSpPr>
            <p:spPr>
              <a:xfrm rot="5400000">
                <a:off x="-693258" y="569700"/>
                <a:ext cx="1010503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接连接符 121"/>
              <p:cNvCxnSpPr>
                <a:cxnSpLocks/>
              </p:cNvCxnSpPr>
              <p:nvPr/>
            </p:nvCxnSpPr>
            <p:spPr>
              <a:xfrm rot="5400000" flipV="1">
                <a:off x="591194" y="-745280"/>
                <a:ext cx="0" cy="1779668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直接连接符 115"/>
            <p:cNvCxnSpPr>
              <a:cxnSpLocks/>
            </p:cNvCxnSpPr>
            <p:nvPr/>
          </p:nvCxnSpPr>
          <p:spPr>
            <a:xfrm rot="5400000" flipV="1">
              <a:off x="6095211" y="441510"/>
              <a:ext cx="0" cy="1848365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>
              <a:cxnSpLocks/>
              <a:stCxn id="112" idx="2"/>
            </p:cNvCxnSpPr>
            <p:nvPr/>
          </p:nvCxnSpPr>
          <p:spPr>
            <a:xfrm rot="5400000" flipV="1">
              <a:off x="7220277" y="6188094"/>
              <a:ext cx="0" cy="2250143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117"/>
            <p:cNvGrpSpPr/>
            <p:nvPr/>
          </p:nvGrpSpPr>
          <p:grpSpPr>
            <a:xfrm flipH="1" flipV="1">
              <a:off x="10409814" y="6622459"/>
              <a:ext cx="2188825" cy="1041592"/>
              <a:chOff x="-442203" y="131857"/>
              <a:chExt cx="2188825" cy="1041592"/>
            </a:xfrm>
          </p:grpSpPr>
          <p:cxnSp>
            <p:nvCxnSpPr>
              <p:cNvPr id="119" name="直接连接符 118"/>
              <p:cNvCxnSpPr>
                <a:cxnSpLocks/>
              </p:cNvCxnSpPr>
              <p:nvPr/>
            </p:nvCxnSpPr>
            <p:spPr>
              <a:xfrm rot="5400000" flipV="1">
                <a:off x="-872208" y="652653"/>
                <a:ext cx="1041592" cy="0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>
                <a:cxnSpLocks/>
              </p:cNvCxnSpPr>
              <p:nvPr/>
            </p:nvCxnSpPr>
            <p:spPr>
              <a:xfrm rot="5400000" flipH="1" flipV="1">
                <a:off x="652210" y="-886980"/>
                <a:ext cx="0" cy="2188825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3" name="Title 1"/>
          <p:cNvSpPr txBox="1">
            <a:spLocks/>
          </p:cNvSpPr>
          <p:nvPr/>
        </p:nvSpPr>
        <p:spPr>
          <a:xfrm>
            <a:off x="6203753" y="2927597"/>
            <a:ext cx="1123334" cy="95607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观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4" name="Title 1"/>
          <p:cNvSpPr txBox="1">
            <a:spLocks/>
          </p:cNvSpPr>
          <p:nvPr/>
        </p:nvSpPr>
        <p:spPr>
          <a:xfrm>
            <a:off x="7503467" y="2913658"/>
            <a:ext cx="1123334" cy="95607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chemeClr val="accent2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看</a:t>
            </a:r>
            <a:endParaRPr lang="id-ID" sz="6000" dirty="0">
              <a:solidFill>
                <a:schemeClr val="accent2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3580827" y="2946785"/>
            <a:ext cx="1151106" cy="97971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谢</a:t>
            </a:r>
            <a:endParaRPr lang="id-ID" sz="60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4891963" y="2970151"/>
            <a:ext cx="1151106" cy="97971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6000" dirty="0">
                <a:solidFill>
                  <a:schemeClr val="accent2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谢</a:t>
            </a:r>
            <a:endParaRPr lang="id-ID" sz="6000" dirty="0">
              <a:solidFill>
                <a:schemeClr val="accent2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457200" y="442872"/>
            <a:ext cx="8724900" cy="202392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8000" dirty="0">
                <a:solidFill>
                  <a:schemeClr val="accent2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软件工程训练营</a:t>
            </a:r>
            <a:endParaRPr lang="id-ID" sz="8000" dirty="0">
              <a:solidFill>
                <a:schemeClr val="accent2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4318019" y="4262541"/>
            <a:ext cx="3601454" cy="2786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endParaRPr lang="zh-CN" altLang="en-US" sz="900" kern="0" dirty="0">
              <a:solidFill>
                <a:srgbClr val="14345A"/>
              </a:solidFill>
              <a:latin typeface="Calibri Light"/>
              <a:ea typeface="微软雅黑 Light"/>
            </a:endParaRPr>
          </a:p>
        </p:txBody>
      </p:sp>
      <p:sp>
        <p:nvSpPr>
          <p:cNvPr id="71" name="Title 1"/>
          <p:cNvSpPr txBox="1">
            <a:spLocks/>
          </p:cNvSpPr>
          <p:nvPr/>
        </p:nvSpPr>
        <p:spPr>
          <a:xfrm>
            <a:off x="3302000" y="3973472"/>
            <a:ext cx="8724900" cy="202392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9000" b="0" kern="120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zh-CN" altLang="en-US" sz="3600" dirty="0">
                <a:solidFill>
                  <a:srgbClr val="14345A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六有小队：皮晓倩 聂晓菲</a:t>
            </a:r>
            <a:endParaRPr lang="id-ID" sz="3600" dirty="0">
              <a:solidFill>
                <a:srgbClr val="14345A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242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6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1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20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Rot by="21600000">
                                      <p:cBhvr>
                                        <p:cTn id="22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63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98997E-6 1.89771E-7 L 0.50488 1.89771E-7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23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5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72575E-6 1.23814E-6 L -0.58992 1.23814E-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96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65816E-6 -8.00741E-7 L 4.65816E-6 0.16894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447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64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65816E-6 -3.44133E-6 L -4.65816E-6 -0.18352 " pathEditMode="relative" rAng="0" ptsTypes="AA">
                                      <p:cBhvr>
                                        <p:cTn id="39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88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37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37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37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37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250"/>
                            </p:stCondLst>
                            <p:childTnLst>
                              <p:par>
                                <p:cTn id="69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16" presetClass="entr" presetSubtype="37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10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19" grpId="0" animBg="1"/>
      <p:bldP spid="63" grpId="0"/>
      <p:bldP spid="64" grpId="0"/>
      <p:bldP spid="65" grpId="0"/>
      <p:bldP spid="66" grpId="0"/>
      <p:bldP spid="67" grpId="0"/>
      <p:bldP spid="70" grpId="0"/>
      <p:bldP spid="7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3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4844</TotalTime>
  <Words>101</Words>
  <Application>Microsoft Office PowerPoint</Application>
  <PresentationFormat>自定义</PresentationFormat>
  <Paragraphs>39</Paragraphs>
  <Slides>7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10</vt:i4>
      </vt:variant>
      <vt:variant>
        <vt:lpstr>幻灯片标题</vt:lpstr>
      </vt:variant>
      <vt:variant>
        <vt:i4>7</vt:i4>
      </vt:variant>
    </vt:vector>
  </HeadingPairs>
  <TitlesOfParts>
    <vt:vector size="33" baseType="lpstr">
      <vt:lpstr>ITC Avant Garde Std Bk</vt:lpstr>
      <vt:lpstr>LiHei Pro</vt:lpstr>
      <vt:lpstr>Open Sans Extrabold</vt:lpstr>
      <vt:lpstr>Open Sans Light</vt:lpstr>
      <vt:lpstr>Signika</vt:lpstr>
      <vt:lpstr>等线</vt:lpstr>
      <vt:lpstr>等线 Light</vt:lpstr>
      <vt:lpstr>华文新魏</vt:lpstr>
      <vt:lpstr>迷你简汉真广标</vt:lpstr>
      <vt:lpstr>宋体</vt:lpstr>
      <vt:lpstr>微软雅黑</vt:lpstr>
      <vt:lpstr>微软雅黑 Light</vt:lpstr>
      <vt:lpstr>Arial</vt:lpstr>
      <vt:lpstr>Calibri</vt:lpstr>
      <vt:lpstr>Calibri Light</vt:lpstr>
      <vt:lpstr>Impact</vt:lpstr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商务ppt</dc:title>
  <dc:creator>lzj</dc:creator>
  <cp:lastModifiedBy>皮晓倩</cp:lastModifiedBy>
  <cp:revision>2930</cp:revision>
  <dcterms:created xsi:type="dcterms:W3CDTF">2015-12-01T09:06:39Z</dcterms:created>
  <dcterms:modified xsi:type="dcterms:W3CDTF">2018-08-25T10:47:08Z</dcterms:modified>
</cp:coreProperties>
</file>

<file path=docProps/thumbnail.jpeg>
</file>